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5000" y="7962900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9660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951738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1350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0875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23863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622</Words>
  <Application>Microsoft Office PowerPoint</Application>
  <PresentationFormat>Personalizar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</vt:lpstr>
      <vt:lpstr>Raleway Heavy</vt:lpstr>
      <vt:lpstr>Calibri</vt:lpstr>
      <vt:lpstr>Arial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20</cp:revision>
  <dcterms:created xsi:type="dcterms:W3CDTF">2006-08-16T00:00:00Z</dcterms:created>
  <dcterms:modified xsi:type="dcterms:W3CDTF">2020-09-22T15:08:45Z</dcterms:modified>
  <dc:identifier>DAEH9baU73E</dc:identifier>
</cp:coreProperties>
</file>